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6858000" cy="9144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5D805A-466F-8C05-2589-B016E300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00E2A8F-4AFE-E980-1805-0C4D69DF3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FDD928-7805-0791-8961-51A57F6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6B2C5A0-CE48-A035-3976-F40CED274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E4C5E4-909F-2C03-02C5-54DA8A92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78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5EFC25-064E-EEE8-FF4C-7F803F03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4AEEBFA-30DE-4866-6578-0F00468FA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CF063B-B9D1-9000-86AF-C9D49BAB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69A1DD-0D2D-8491-8527-D53386188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8D489F-3D24-1C38-8332-E715914A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826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1C09082-5096-E2C0-9B5C-341AB3682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486833"/>
            <a:ext cx="1478756" cy="7749117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293E545-0046-2EE4-2260-0E62EA66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486833"/>
            <a:ext cx="4350544" cy="77491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35951F8-86EA-7836-D07B-9381B086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97D151-3B25-EE02-3EEE-5AF8D9BE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4F7536-378C-1A6F-3192-27CD81BC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836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11D0F3-90DE-691C-C79B-5180FD1FD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B57EDB-403A-36B3-D649-C1F7DDB1F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DA8504-DBA2-1937-608B-0B7DF4937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AC748E-B4F5-53A0-CD5F-C6F4ED450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ED7FB2-3590-1F3E-D73B-7389A866E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34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E82963-60D9-B8F8-FD86-716760814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5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43FC11-1C4E-9B5F-B444-8F0A145EB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5" y="6119286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2919EE-9A00-312E-2230-1BB113AA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0BCFA9-32A0-055B-E3E4-45C6531C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C364DC-2535-2B9A-F8C5-8277B590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289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A15AC5-FFA1-A4D6-C028-730E7F3D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43408E-FFE3-9280-A30D-E8A321D38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D8052A-33F4-B416-380A-EA0C858B2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1C73F4-DF9D-7384-F6EE-6F21184A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0870185-A408-FC02-3864-F48CB361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E0CA08-76EB-C7C7-C621-2D854E2E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302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2C705-6F72-56ED-C0AA-4230D0330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486835"/>
            <a:ext cx="5915025" cy="176741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68E0747-D42A-0139-1C64-362B70B1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F072FF2-E9CE-AC7D-FBCF-CB5A006D8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B967061-4B67-F7FF-A7D1-495D4986B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37F58BE-0476-AEBB-0FD9-2FB9BFB88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789E5DB-1DD0-A764-167E-EBF6F34E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F14F3A5-7ACC-AE73-5D3C-789BC23C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A0FC3B-873C-7736-36A2-EDA2165D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096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B651B5-49AC-7697-3BFF-65E2DC36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CA454E7-62D0-0CAE-B6F1-05CB7D8C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511BD5-6941-6956-B579-850065F4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A970B76-6EC1-6A81-FC31-C3AD85A2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15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3393910-2277-DD09-B1C3-1B00FDBB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EA9F38B-F0FF-A67A-6B09-9BC6316F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986A3E5-F083-DCDA-03A5-25943BC9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12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6EAD10-823C-5509-6D8F-26AA465F9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8459EC8-C356-601B-3779-C6CF9F571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316568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1F487C6-7242-8815-3DA7-FDE68E931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05B7BC-E221-2BA8-51B2-5E5D48F3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9A17CA-4F39-F185-B426-F0604A25E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2194C97-819E-5F3B-C3EC-7E566003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602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B0161D-4D92-AB5D-3F6D-A9C808C7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0A6DD75-1546-CCBA-9835-275FDF5C0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316568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268D88C-EAD9-747A-B243-A0B2BD33C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DAEB09-BB89-51F3-42B2-E55FA87E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B049D5-1CDE-42AC-FD15-64BBFDFDD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1A5AAA-AE6B-3C22-4EB9-CCB08910B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BC1033-F4FB-A310-8CFA-8CDD73C2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486835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1B38EA-9BF0-9463-0C78-2E70E50EB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D745C2-7656-53F2-2723-18E2F2101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7FF25-3C32-5F47-9ACE-9E3C2F90F556}" type="datetimeFigureOut">
              <a:rPr lang="ar-SA" smtClean="0"/>
              <a:t>19 محرم،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BB8302-64A1-B60A-C42C-B92D2E2C7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26E174-39F1-BC1E-5EA3-6E94154DD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1487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1DEF-2E0C-7C42-AD84-210C0FCB2D4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880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8F9092DD-DE42-0104-558F-F7E6681899FB}"/>
              </a:ext>
            </a:extLst>
          </p:cNvPr>
          <p:cNvSpPr txBox="1"/>
          <p:nvPr/>
        </p:nvSpPr>
        <p:spPr>
          <a:xfrm>
            <a:off x="2513476" y="36598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CDB0F79-7176-F44E-6A80-E6A3EE560E95}"/>
              </a:ext>
            </a:extLst>
          </p:cNvPr>
          <p:cNvSpPr txBox="1"/>
          <p:nvPr/>
        </p:nvSpPr>
        <p:spPr>
          <a:xfrm>
            <a:off x="2513476" y="365984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69B6826-1D25-3291-E054-EEBC427D2DCB}"/>
              </a:ext>
            </a:extLst>
          </p:cNvPr>
          <p:cNvSpPr txBox="1"/>
          <p:nvPr/>
        </p:nvSpPr>
        <p:spPr>
          <a:xfrm>
            <a:off x="1220997" y="5379405"/>
            <a:ext cx="41624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solidFill>
                  <a:schemeClr val="bg1"/>
                </a:solidFill>
              </a:rPr>
              <a:t>نظام مكافحة الأرهاب</a:t>
            </a:r>
            <a:r>
              <a:rPr lang="ar-S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666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68E665F-32F4-2954-476D-937272AC2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7" y="1069971"/>
            <a:ext cx="5073054" cy="74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128EB2EA-4FE1-BCB3-9CFE-B8BDD11D4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" y="1080475"/>
            <a:ext cx="4982367" cy="75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8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41CC0D0-D1BA-7EE4-64A4-C8D06144D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81" y="1077637"/>
            <a:ext cx="4994047" cy="75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8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5507A59-B76D-6FBC-5AE0-99251644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7" y="1081185"/>
            <a:ext cx="5033767" cy="74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FCF12E33-5DCF-D2A7-33BC-8C4036BA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19" y="1135133"/>
            <a:ext cx="4923527" cy="73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8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93403BB-708D-98C9-C537-4630315A8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2" y="1092423"/>
            <a:ext cx="4952074" cy="744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9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3D5BE915-CD1A-7012-A291-B963C36CE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60" y="1103663"/>
            <a:ext cx="4971808" cy="74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64CE160-1B2B-707F-ED1A-83D97E939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23" y="1092424"/>
            <a:ext cx="4954914" cy="74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33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E9C1A75E-5CC0-426F-761B-A88DBF02D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4" y="1081185"/>
            <a:ext cx="5012840" cy="7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9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30CF85F5-0417-9C95-6730-3E2A31775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8" y="1126141"/>
            <a:ext cx="4927912" cy="74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95F3C24B-DF37-902F-431C-CE0B1ED1E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7" y="2373664"/>
            <a:ext cx="6293805" cy="611256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8F9B972-7336-BD8C-EC57-5E9922A79BD1}"/>
              </a:ext>
            </a:extLst>
          </p:cNvPr>
          <p:cNvSpPr txBox="1"/>
          <p:nvPr/>
        </p:nvSpPr>
        <p:spPr>
          <a:xfrm>
            <a:off x="-16857" y="1277193"/>
            <a:ext cx="687485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b="1" dirty="0"/>
              <a:t>إشارة لتعليمات وزارة الموارد البشرية والتنمية الاجتماعية بشأن انطلاق حوكمة الجمعيات الأهلية</a:t>
            </a:r>
          </a:p>
          <a:p>
            <a:pPr algn="ctr"/>
            <a:r>
              <a:rPr lang="ar-SA" sz="1600" b="1" dirty="0"/>
              <a:t> والذي يتضمن عدداً من الأدلة والنماذج والسياسات المتعلقة بحوكمة الجمعيات الأهلية. </a:t>
            </a:r>
          </a:p>
          <a:p>
            <a:pPr algn="ctr"/>
            <a:r>
              <a:rPr lang="ar-SA" sz="1400" b="1" dirty="0"/>
              <a:t>بناء عليه فقد اطلع أعضاء مجلس الإدارة والإدارة التنفيذية بالجمعية على نظام مكافحة جرائم الإرهاب وتمويله،</a:t>
            </a:r>
          </a:p>
          <a:p>
            <a:pPr algn="ctr"/>
            <a:r>
              <a:rPr lang="ar-SA" sz="1400" b="1" dirty="0"/>
              <a:t> وأكد المجلس حرص والتزام الجمعية بهذه السياسات والأنظمة في كافة أعمال وأنشطة ومعاملات الجمعية.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E784BF-72EF-4CFE-1F93-76F142256533}"/>
              </a:ext>
            </a:extLst>
          </p:cNvPr>
          <p:cNvSpPr txBox="1"/>
          <p:nvPr/>
        </p:nvSpPr>
        <p:spPr>
          <a:xfrm>
            <a:off x="-1135132" y="292212"/>
            <a:ext cx="5585752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zh-CN" sz="1400" b="1" dirty="0">
                <a:solidFill>
                  <a:schemeClr val="bg1"/>
                </a:solidFill>
                <a:latin typeface="SST Arabic" panose="020B0804030504020204" pitchFamily="34" charset="-78"/>
                <a:cs typeface="SST Arabic" panose="020B0804030504020204" pitchFamily="34" charset="-78"/>
              </a:rPr>
              <a:t>جمعية البيــئة الخضــراء بمحافظة الإحســاء</a:t>
            </a:r>
            <a:r>
              <a:rPr lang="en-US" altLang="zh-CN" sz="2400" b="1" dirty="0">
                <a:solidFill>
                  <a:schemeClr val="bg1"/>
                </a:solidFill>
                <a:latin typeface="SST Arabic" panose="020B0804030504020204" pitchFamily="34" charset="-78"/>
                <a:cs typeface="SST Arabic" panose="020B0804030504020204" pitchFamily="34" charset="-78"/>
              </a:rPr>
              <a:t> </a:t>
            </a:r>
          </a:p>
          <a:p>
            <a:pPr algn="ctr"/>
            <a:r>
              <a:rPr lang="en-US" altLang="zh-CN" sz="1050" b="1" dirty="0">
                <a:solidFill>
                  <a:schemeClr val="bg1"/>
                </a:solidFill>
                <a:latin typeface="Lato Black" panose="020F0A02020204030203" pitchFamily="34" charset="0"/>
              </a:rPr>
              <a:t>Green environment society in Al-Ahsa governorate</a:t>
            </a:r>
            <a:endParaRPr lang="ar-SA" sz="1050" b="1" dirty="0"/>
          </a:p>
        </p:txBody>
      </p:sp>
    </p:spTree>
    <p:extLst>
      <p:ext uri="{BB962C8B-B14F-4D97-AF65-F5344CB8AC3E}">
        <p14:creationId xmlns:p14="http://schemas.microsoft.com/office/powerpoint/2010/main" val="1953468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BAA6E963-3CAC-9C5F-99C8-4B60A9A3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9" y="1058706"/>
            <a:ext cx="5016713" cy="75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1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85648936-5AA9-BC0D-8E7D-E0BFD339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6" y="1114902"/>
            <a:ext cx="4918504" cy="74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03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A53D6EF0-0881-EBA0-B234-DA56D764C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54" y="1126141"/>
            <a:ext cx="4934102" cy="741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AFEC32F-ECB3-C991-1CA3-E1C10781F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0" y="1084084"/>
            <a:ext cx="5000324" cy="74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32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51E1BA6-C027-4AA5-AA4F-DC5028AE2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88" y="1074548"/>
            <a:ext cx="5001635" cy="74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88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64ACD407-22BF-7D9A-56E1-29096E3A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28" y="1081185"/>
            <a:ext cx="4959546" cy="74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7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FE66754F-DAB1-6A7C-44C9-DBC35115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70" y="1092424"/>
            <a:ext cx="4937938" cy="7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94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1F99625-EA15-2AC4-7A6A-EE42DDF5A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6" y="1092424"/>
            <a:ext cx="4916285" cy="74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9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3D3795C-6BC2-3671-3F37-257AB0271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85" y="1103663"/>
            <a:ext cx="5032145" cy="74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EDE95CAF-85D3-B195-548E-2D707236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56" y="1124012"/>
            <a:ext cx="4840362" cy="73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3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EFAF2AF7-888D-710D-C7C8-A07A97D38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3297" r="3474" b="1266"/>
          <a:stretch/>
        </p:blipFill>
        <p:spPr>
          <a:xfrm>
            <a:off x="813156" y="1108161"/>
            <a:ext cx="5231688" cy="73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1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7D66E757-54DD-2721-21C3-725DCC218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68" y="1088462"/>
            <a:ext cx="4948762" cy="74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8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8F1DE141-1955-C45E-B319-320E23798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27" y="1092423"/>
            <a:ext cx="4888798" cy="7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7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3">
            <a:extLst>
              <a:ext uri="{FF2B5EF4-FFF2-40B4-BE49-F238E27FC236}">
                <a16:creationId xmlns:a16="http://schemas.microsoft.com/office/drawing/2014/main" id="{78A05095-AA26-E9B5-3B27-5B63E3633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99" y="1088283"/>
            <a:ext cx="4880355" cy="74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1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363C494A-1B49-4B52-808E-7195EACB0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90" y="1063203"/>
            <a:ext cx="4986442" cy="75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1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159A06B-CD74-F132-03E6-48F1D6AB6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44" y="1081186"/>
            <a:ext cx="4952788" cy="74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9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C92F204B-DF82-2A7B-81EE-59B47158E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76" y="1081186"/>
            <a:ext cx="4885474" cy="7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FB8B4BE9-056D-CDCA-DDEE-0437E7CA7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4" y="1081185"/>
            <a:ext cx="5005795" cy="74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90B5A92-4E67-C874-4506-1E6377B8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98" y="1058708"/>
            <a:ext cx="5060317" cy="74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4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5E655FAD-4662-68C2-0010-0E066F9F1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14" y="1096919"/>
            <a:ext cx="4877062" cy="73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91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98CA1493-B194-0BC1-5F4F-C63CA13D7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34" y="1081186"/>
            <a:ext cx="4954134" cy="747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1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41A5F091-926A-9B06-3D20-BE5053E89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1" y="1092423"/>
            <a:ext cx="4998307" cy="7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43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05FD8788-9864-1965-12A6-9FEEF2A69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1069946"/>
            <a:ext cx="5053271" cy="746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5900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عرض على الشاشة (4:3)</PresentationFormat>
  <Slides>35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36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اصايل سامي بن عبدالله المسفر</dc:creator>
  <cp:lastModifiedBy>اصايل سامي بن عبدالله المسفر</cp:lastModifiedBy>
  <cp:revision>3</cp:revision>
  <dcterms:created xsi:type="dcterms:W3CDTF">2023-08-04T19:43:10Z</dcterms:created>
  <dcterms:modified xsi:type="dcterms:W3CDTF">2023-08-04T21:54:03Z</dcterms:modified>
</cp:coreProperties>
</file>