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6858000" cy="9144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9A491E-5991-37C1-2AD7-EFD37E2CC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612A594-2243-5632-B340-C19D2307C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0C062C-5C5D-7AE9-778B-20B9A0FD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FD52EA-46E3-28C3-8CD4-55246380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ABE413-5FC9-7D62-33CE-B0CF5F69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689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C5E35D-69FE-78AB-71F3-2929864A7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9FC4884-8CDD-0052-56B4-C1FAB8D3D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A8FBB1-3CD9-F006-50AC-F91317237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E74FD7-2FED-C4A9-E422-6A08F6F61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87F1EF8-5085-84B7-E8DA-88762515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614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5BAD207-9EBF-205F-5F02-D7A1A70858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7" y="486833"/>
            <a:ext cx="1478756" cy="7749117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A08D8B8-FCAA-B2ED-2FE2-4D8ACDB1F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486833"/>
            <a:ext cx="4350544" cy="77491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44816D-3959-0AF2-AD36-4A7E8FF3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6E3F58-DDA8-84A6-4FB3-585110C4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8289D4-02AE-5EB6-A809-FF82C0E7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627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6951CE-7129-8548-D0F0-167D3384E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9E7FB0D-7428-C779-0A19-CE26CF7F7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EAB26B-3FBA-F4AC-796E-EB1E8A064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FDB6A70-2174-BAA9-3749-909C3E20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7488637-D229-1A70-FD2B-A5D2183C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188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9041E5-0CFC-DEED-1C93-7E1FEEC72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5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E9EDC3B-E1C6-645E-E270-60F8F876B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5" y="6119286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1F4B373-FE6D-C3D0-9BF2-1E113181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9B718C-5F24-609E-0CD9-069F92E3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13FC90E-C73B-8617-9662-661C7395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811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2FDB01-B7B4-F942-1C09-B55A68C10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6C15A98-1109-2F3A-7307-C174ECA50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5A9E07B-BBC6-B6AB-A6E7-AB0A6056B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4EEAC0-1EA1-358D-4DD2-554B210E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75035D0-F9AA-B922-C560-415189CE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4319C8D-C5F7-96B8-4C23-3C9C54F4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367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4E34F3-4BB4-24E6-12B3-971789D5A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486835"/>
            <a:ext cx="5915025" cy="176741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54E07DC-438E-6CD4-5C03-F4EB2F706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0FD1BF6-0327-E5FE-E0D7-50F11557F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E51270A-4281-12FA-E2D6-1C1750289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0EAABC0-E9E6-27E6-5D81-B9DA33D24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6561ACF-4588-9C6B-E9E4-B6633CC0B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D939A60-7ABF-1142-3634-5DB2431E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72F215C-317F-F530-5D66-D1441C23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793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3A8100-B35A-4AE9-5E2E-D1AACDE2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708537F-74E4-3F03-8B78-1965CD3E9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23EE638-E07F-1426-8742-DCBBFF80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D05E5A2-C776-CB3A-63CC-E92FA5E7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245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E148C7E-43DA-A7A1-A5A2-53AEDA80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8546C1A-078A-5338-4A56-4A0C2DDBB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D8A68FF-9118-6CC6-E6DD-43DE8140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868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98FA58-3175-EDC6-BEB7-EC857C48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9358441-4BE9-5A28-797E-E97BBBA8F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316568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B0AAE3F-C0E6-EAC3-96AE-9977D9F39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F769C39-60B2-47EE-68B1-1F583E688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F71C059-4070-A06F-EB73-D2F3E2C7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A002598-6763-61A5-47A0-59DA106F1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313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9F5E7B-F858-08D4-AD29-EA4E1B9F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0AAB56B-59D0-AB95-F5C7-71843B6D9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316568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51C4F39-0390-8401-7AB4-CC0383279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822CA28-187B-F142-3A4E-D0A70DEAD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AFCCFE8-D95D-A592-DEA4-0D804082C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B6EAA67-FDDF-6469-0BBF-85CC2574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736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ABCC5A7-19A5-4DE7-7BFA-6A6164FF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6835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130941-F2DB-FAE6-410E-94DBF22F4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AB2CA3-13CF-5041-2EB1-814AD6C13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C591F-F2B3-8546-BF76-AAA603AD2E81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4D5B68-0267-011F-84AD-340CCCA86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B67C4B-EAB4-BC3F-8976-600759B1B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1487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B577A-5D81-134C-838E-CAC42FB384B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566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F287CD8-2062-5901-4309-01DB928F8EEC}"/>
              </a:ext>
            </a:extLst>
          </p:cNvPr>
          <p:cNvSpPr txBox="1"/>
          <p:nvPr/>
        </p:nvSpPr>
        <p:spPr>
          <a:xfrm>
            <a:off x="1168849" y="5300733"/>
            <a:ext cx="478059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نظام </a:t>
            </a:r>
          </a:p>
          <a:p>
            <a:pPr algn="ctr"/>
            <a:r>
              <a:rPr lang="ar-SA" sz="4000" b="1" dirty="0">
                <a:solidFill>
                  <a:schemeClr val="bg1"/>
                </a:solidFill>
              </a:rPr>
              <a:t>مكافحة غسل الأموال</a:t>
            </a:r>
          </a:p>
        </p:txBody>
      </p:sp>
    </p:spTree>
    <p:extLst>
      <p:ext uri="{BB962C8B-B14F-4D97-AF65-F5344CB8AC3E}">
        <p14:creationId xmlns:p14="http://schemas.microsoft.com/office/powerpoint/2010/main" val="251797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A93BC32C-FDED-0B18-0A6B-0748A55E3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5" y="1092424"/>
            <a:ext cx="5808149" cy="746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80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B0695CE0-4E41-AABD-1AB7-3AB15E9A7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5" y="1216053"/>
            <a:ext cx="5777909" cy="725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74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27C4D7B8-16CE-7BA5-3E66-288FDCE0B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15" y="1162105"/>
            <a:ext cx="5659569" cy="712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9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A1250B92-1A4F-0F51-F0EF-3EAB75944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2" y="1114903"/>
            <a:ext cx="5820793" cy="730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2EC7D5E7-5D13-A903-99E1-6B924446E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3" y="1159857"/>
            <a:ext cx="6020425" cy="72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36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5BDD5CE3-01E7-E8A0-85DF-8C3EC7010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5" y="1103664"/>
            <a:ext cx="6079036" cy="73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36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0AF89A7E-B563-8748-B192-3565754E6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2" y="1171097"/>
            <a:ext cx="5998275" cy="731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02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B86A9731-8565-8FE5-EA1C-984D9B1FB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0" y="1137381"/>
            <a:ext cx="5933375" cy="74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83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479F5484-ECF7-87EC-8323-579E2B7DF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5" y="1182336"/>
            <a:ext cx="5673241" cy="73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53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725B61E1-3C0B-D50A-47AF-4A0F3BC8F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58" y="1128388"/>
            <a:ext cx="5892884" cy="737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6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4CBE253C-F227-6C11-DA2C-FE9C404726AB}"/>
              </a:ext>
            </a:extLst>
          </p:cNvPr>
          <p:cNvSpPr txBox="1"/>
          <p:nvPr/>
        </p:nvSpPr>
        <p:spPr>
          <a:xfrm>
            <a:off x="257652" y="1425082"/>
            <a:ext cx="63426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إشارة لتعليمات وزارة الموارد البشرية والتنمية الاجتماعية بشأن انطلاق حوكمة الجمعيات الأهلية</a:t>
            </a:r>
          </a:p>
          <a:p>
            <a:pPr algn="ctr"/>
            <a:r>
              <a:rPr lang="ar-SA" sz="1400" b="1" dirty="0"/>
              <a:t> والذي يتضمن عدداً من الأدلة والنماذج والسياسات المتعلقة بحوكمة الجمعيات الأهلية. </a:t>
            </a:r>
          </a:p>
          <a:p>
            <a:pPr algn="ctr"/>
            <a:r>
              <a:rPr lang="ar-SA" sz="1400" b="1" dirty="0"/>
              <a:t>بناء عليه فقد اطلع أعضاء مجلس الإدارة والإدارة التنفيذية بالجمعية على نظام مكافحة غسيل الأموال،</a:t>
            </a:r>
          </a:p>
          <a:p>
            <a:pPr algn="ctr"/>
            <a:r>
              <a:rPr lang="ar-SA" sz="1400" b="1" dirty="0"/>
              <a:t> وأكد المجلس حرص والتزام الجمعية بهذه السياسات والأنظمة في كافة أعمال وأنشطة ومعاملات الجمعية.</a:t>
            </a:r>
            <a:endParaRPr lang="ar-SA" sz="1400" dirty="0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00F01C9-058E-AC01-7323-124DB6471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8" y="2497656"/>
            <a:ext cx="6181062" cy="60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13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EBBA0E23-FE73-EF4F-4ACE-7CD8E5D53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3" y="1171098"/>
            <a:ext cx="5913353" cy="73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4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A5CB6500-E6BB-376C-BBA2-F7C2E0E06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74" y="1092424"/>
            <a:ext cx="5951333" cy="74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1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04DA7A5A-0769-D7BC-A8AD-11BE8C5AF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6" y="1114903"/>
            <a:ext cx="6031103" cy="74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66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0B7D99BE-4AFE-D09E-CC03-779A1D7AA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5" y="1069947"/>
            <a:ext cx="5960139" cy="73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80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8A4DB2C2-08D2-35C2-F0B9-441CDB80A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5" y="1204812"/>
            <a:ext cx="6144809" cy="73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87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9982C750-2971-9766-6050-7AB0D7899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2" y="1227291"/>
            <a:ext cx="5805716" cy="725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88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0CB1A7F3-9779-3D6B-0CC2-30055F9AE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6" y="1238530"/>
            <a:ext cx="5760256" cy="72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74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C8F337F6-E3E5-BD25-C7D2-4B25042DD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7" y="1126141"/>
            <a:ext cx="5819877" cy="731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93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1B443FBB-3F0B-9B43-7D86-BE7BA9F2E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0" y="1103664"/>
            <a:ext cx="5848627" cy="73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53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46050681-9B33-7A44-F1F8-4F636210D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5" y="1092425"/>
            <a:ext cx="5923370" cy="740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8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B9D41C6B-1B82-63D3-7CFF-DEECE6723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0" y="1081185"/>
            <a:ext cx="5957734" cy="74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48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20B631DE-2F1F-435C-91E8-64704970C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0" y="1081186"/>
            <a:ext cx="5919699" cy="740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8039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عرض على الشاشة (4:3)</PresentationFormat>
  <Slides>24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5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اصايل سامي بن عبدالله المسفر</dc:creator>
  <cp:lastModifiedBy>اصايل سامي بن عبدالله المسفر</cp:lastModifiedBy>
  <cp:revision>1</cp:revision>
  <dcterms:created xsi:type="dcterms:W3CDTF">2023-08-04T21:56:01Z</dcterms:created>
  <dcterms:modified xsi:type="dcterms:W3CDTF">2023-08-04T22:16:55Z</dcterms:modified>
</cp:coreProperties>
</file>